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7" r:id="rId5"/>
    <p:sldId id="271" r:id="rId6"/>
    <p:sldId id="272" r:id="rId7"/>
    <p:sldId id="279" r:id="rId8"/>
    <p:sldId id="280" r:id="rId9"/>
    <p:sldId id="281" r:id="rId10"/>
    <p:sldId id="274" r:id="rId11"/>
    <p:sldId id="275" r:id="rId12"/>
    <p:sldId id="268" r:id="rId13"/>
    <p:sldId id="278" r:id="rId14"/>
    <p:sldId id="273" r:id="rId15"/>
    <p:sldId id="266" r:id="rId16"/>
    <p:sldId id="277" r:id="rId17"/>
    <p:sldId id="258" r:id="rId18"/>
    <p:sldId id="276" r:id="rId19"/>
    <p:sldId id="25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980" autoAdjust="0"/>
  </p:normalViewPr>
  <p:slideViewPr>
    <p:cSldViewPr snapToGrid="0" showGuides="1">
      <p:cViewPr>
        <p:scale>
          <a:sx n="78" d="100"/>
          <a:sy n="78" d="100"/>
        </p:scale>
        <p:origin x="878" y="6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notesMaster" Target="notesMasters/notesMaster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theme" Target="theme/theme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presProps" Target="pres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handoutMaster" Target="handoutMasters/handoutMaster1.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Statistics here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EC9-4D45-A079-9DF887D3CF8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EC9-4D45-A079-9DF887D3CF8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EC9-4D45-A079-9DF887D3CF8F}"/>
            </c:ext>
          </c:extLst>
        </c:ser>
        <c:dLbls>
          <c:showLegendKey val="0"/>
          <c:showVal val="0"/>
          <c:showCatName val="0"/>
          <c:showSerName val="0"/>
          <c:showPercent val="0"/>
          <c:showBubbleSize val="0"/>
        </c:dLbls>
        <c:gapWidth val="219"/>
        <c:overlap val="-27"/>
        <c:axId val="562004432"/>
        <c:axId val="562004112"/>
      </c:barChart>
      <c:catAx>
        <c:axId val="56200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112"/>
        <c:crosses val="autoZero"/>
        <c:auto val="1"/>
        <c:lblAlgn val="ctr"/>
        <c:lblOffset val="100"/>
        <c:noMultiLvlLbl val="0"/>
      </c:catAx>
      <c:valAx>
        <c:axId val="56200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BE8-154A-9681-C6C3C60B7B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E8-154A-9681-C6C3C60B7B5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BE8-154A-9681-C6C3C60B7B5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BE8-154A-9681-C6C3C60B7B5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273-484D-BAD2-07E65331090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8/15/2024</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8/15/2024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16</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125846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Master" Target="../slideMasters/slideMaster1.xml" /><Relationship Id="rId6" Type="http://schemas.openxmlformats.org/officeDocument/2006/relationships/image" Target="../media/image6.svg" /><Relationship Id="rId5" Type="http://schemas.openxmlformats.org/officeDocument/2006/relationships/image" Target="../media/image5.png" /><Relationship Id="rId4" Type="http://schemas.openxmlformats.org/officeDocument/2006/relationships/image" Target="../media/image4.svg" /></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 Id="rId5" Type="http://schemas.openxmlformats.org/officeDocument/2006/relationships/image" Target="../media/image8.png" /><Relationship Id="rId4" Type="http://schemas.openxmlformats.org/officeDocument/2006/relationships/image" Target="../media/image7.png" /></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8/15/2024</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3" Type="http://schemas.openxmlformats.org/officeDocument/2006/relationships/chart" Target="../charts/chart1.xml" /><Relationship Id="rId2" Type="http://schemas.openxmlformats.org/officeDocument/2006/relationships/notesSlide" Target="../notesSlides/notesSlide8.xml" /><Relationship Id="rId1" Type="http://schemas.openxmlformats.org/officeDocument/2006/relationships/slideLayout" Target="../slideLayouts/slideLayout8.xml" /><Relationship Id="rId4" Type="http://schemas.openxmlformats.org/officeDocument/2006/relationships/chart" Target="../charts/char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8.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29.jpeg" /><Relationship Id="rId2" Type="http://schemas.openxmlformats.org/officeDocument/2006/relationships/notesSlide" Target="../notesSlides/notesSlide11.xml" /><Relationship Id="rId1" Type="http://schemas.openxmlformats.org/officeDocument/2006/relationships/slideLayout" Target="../slideLayouts/slideLayout11.xml" /></Relationships>
</file>

<file path=ppt/slides/_rels/slide16.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 /><Relationship Id="rId2" Type="http://schemas.openxmlformats.org/officeDocument/2006/relationships/notesSlide" Target="../notesSlides/notesSlide12.xml" /><Relationship Id="rId1" Type="http://schemas.openxmlformats.org/officeDocument/2006/relationships/slideLayout" Target="../slideLayouts/slideLayout8.xml" /></Relationships>
</file>

<file path=ppt/slides/_rels/slide2.xml.rels><?xml version="1.0" encoding="UTF-8" standalone="yes"?>
<Relationships xmlns="http://schemas.openxmlformats.org/package/2006/relationships"><Relationship Id="rId3" Type="http://schemas.openxmlformats.org/officeDocument/2006/relationships/image" Target="../media/image10.png" /><Relationship Id="rId7" Type="http://schemas.openxmlformats.org/officeDocument/2006/relationships/image" Target="../media/image14.jpg" /><Relationship Id="rId2" Type="http://schemas.openxmlformats.org/officeDocument/2006/relationships/notesSlide" Target="../notesSlides/notesSlide2.xml" /><Relationship Id="rId1" Type="http://schemas.openxmlformats.org/officeDocument/2006/relationships/slideLayout" Target="../slideLayouts/slideLayout6.xml" /><Relationship Id="rId6" Type="http://schemas.openxmlformats.org/officeDocument/2006/relationships/image" Target="../media/image13.svg" /><Relationship Id="rId5" Type="http://schemas.openxmlformats.org/officeDocument/2006/relationships/image" Target="../media/image12.png" /><Relationship Id="rId4" Type="http://schemas.openxmlformats.org/officeDocument/2006/relationships/image" Target="../media/image11.svg" /></Relationships>
</file>

<file path=ppt/slides/_rels/slide3.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3.xml" /><Relationship Id="rId1" Type="http://schemas.openxmlformats.org/officeDocument/2006/relationships/slideLayout" Target="../slideLayouts/slideLayout7.xml" /><Relationship Id="rId6" Type="http://schemas.openxmlformats.org/officeDocument/2006/relationships/image" Target="../media/image18.svg" /><Relationship Id="rId5" Type="http://schemas.openxmlformats.org/officeDocument/2006/relationships/image" Target="../media/image17.png" /><Relationship Id="rId4" Type="http://schemas.openxmlformats.org/officeDocument/2006/relationships/image" Target="../media/image16.svg" /></Relationships>
</file>

<file path=ppt/slides/_rels/slide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4.xml" /><Relationship Id="rId1" Type="http://schemas.openxmlformats.org/officeDocument/2006/relationships/slideLayout" Target="../slideLayouts/slideLayout7.xml" /><Relationship Id="rId4" Type="http://schemas.openxmlformats.org/officeDocument/2006/relationships/image" Target="../media/image19.svg" /></Relationships>
</file>

<file path=ppt/slides/_rels/slide5.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21.png" /><Relationship Id="rId4" Type="http://schemas.openxmlformats.org/officeDocument/2006/relationships/image" Target="../media/image20.png" /></Relationships>
</file>

<file path=ppt/slides/_rels/slide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5.xml" /><Relationship Id="rId1" Type="http://schemas.openxmlformats.org/officeDocument/2006/relationships/slideLayout" Target="../slideLayouts/slideLayout9.xml" /><Relationship Id="rId6" Type="http://schemas.openxmlformats.org/officeDocument/2006/relationships/image" Target="../media/image25.png" /><Relationship Id="rId5" Type="http://schemas.openxmlformats.org/officeDocument/2006/relationships/image" Target="../media/image24.png" /><Relationship Id="rId4" Type="http://schemas.openxmlformats.org/officeDocument/2006/relationships/image" Target="../media/image23.png" /></Relationships>
</file>

<file path=ppt/slides/_rels/slide8.xml.rels><?xml version="1.0" encoding="UTF-8" standalone="yes"?>
<Relationships xmlns="http://schemas.openxmlformats.org/package/2006/relationships"><Relationship Id="rId3" Type="http://schemas.openxmlformats.org/officeDocument/2006/relationships/image" Target="../media/image26.jpg" /><Relationship Id="rId2" Type="http://schemas.openxmlformats.org/officeDocument/2006/relationships/notesSlide" Target="../notesSlides/notesSlide6.xml" /><Relationship Id="rId1" Type="http://schemas.openxmlformats.org/officeDocument/2006/relationships/slideLayout" Target="../slideLayouts/slideLayout10.xml" /></Relationships>
</file>

<file path=ppt/slides/_rels/slide9.xml.rels><?xml version="1.0" encoding="UTF-8" standalone="yes"?>
<Relationships xmlns="http://schemas.openxmlformats.org/package/2006/relationships"><Relationship Id="rId3" Type="http://schemas.openxmlformats.org/officeDocument/2006/relationships/image" Target="../media/image27.jpe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806768" y="1070270"/>
            <a:ext cx="5143500" cy="2090808"/>
          </a:xfrm>
        </p:spPr>
        <p:txBody>
          <a:bodyPr/>
          <a:lstStyle/>
          <a:p>
            <a:r>
              <a:rPr lang="en-US" dirty="0"/>
              <a:t>Stage.. 2</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1104900" y="3822771"/>
            <a:ext cx="5143500" cy="503167"/>
          </a:xfrm>
        </p:spPr>
        <p:txBody>
          <a:bodyPr/>
          <a:lstStyle/>
          <a:p>
            <a:r>
              <a:rPr lang="en-US" dirty="0" err="1"/>
              <a:t>Ugvg</a:t>
            </a:r>
            <a:r>
              <a:rPr lang="en-US" dirty="0"/>
              <a:t> 2024</a:t>
            </a:r>
          </a:p>
          <a:p>
            <a:r>
              <a:rPr lang="en-US" dirty="0"/>
              <a:t>Mind cloud…</a:t>
            </a:r>
          </a:p>
        </p:txBody>
      </p:sp>
      <p:pic>
        <p:nvPicPr>
          <p:cNvPr id="6" name="Picture Placeholder 5">
            <a:extLst>
              <a:ext uri="{FF2B5EF4-FFF2-40B4-BE49-F238E27FC236}">
                <a16:creationId xmlns:a16="http://schemas.microsoft.com/office/drawing/2014/main" id="{13A5480B-9AB0-D2BC-B258-BD7B778372B6}"/>
              </a:ext>
            </a:extLst>
          </p:cNvPr>
          <p:cNvPicPr>
            <a:picLocks noGrp="1" noChangeAspect="1"/>
          </p:cNvPicPr>
          <p:nvPr>
            <p:ph type="pic" sz="quarter" idx="10"/>
          </p:nvPr>
        </p:nvPicPr>
        <p:blipFill rotWithShape="1">
          <a:blip r:embed="rId3"/>
          <a:srcRect l="336" t="28182" r="10716" b="25940"/>
          <a:stretch/>
        </p:blipFill>
        <p:spPr>
          <a:xfrm>
            <a:off x="5225415" y="243840"/>
            <a:ext cx="5371465" cy="57282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725136-59F9-E877-F618-654554204E07}"/>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A528FFAD-60A4-E605-4DAB-5A6038A78064}"/>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sp>
        <p:nvSpPr>
          <p:cNvPr id="4" name="Picture Placeholder 3">
            <a:extLst>
              <a:ext uri="{FF2B5EF4-FFF2-40B4-BE49-F238E27FC236}">
                <a16:creationId xmlns:a16="http://schemas.microsoft.com/office/drawing/2014/main" id="{27045B31-64C7-FD70-4340-511F7F394AAB}"/>
              </a:ext>
            </a:extLst>
          </p:cNvPr>
          <p:cNvSpPr>
            <a:spLocks noGrp="1"/>
          </p:cNvSpPr>
          <p:nvPr>
            <p:ph type="pic" sz="quarter" idx="13"/>
          </p:nvPr>
        </p:nvSpPr>
        <p:spPr/>
        <p:txBody>
          <a:bodyPr/>
          <a:lstStyle/>
          <a:p>
            <a:endParaRPr lang="en-US"/>
          </a:p>
        </p:txBody>
      </p:sp>
      <p:sp>
        <p:nvSpPr>
          <p:cNvPr id="5" name="Title 4">
            <a:extLst>
              <a:ext uri="{FF2B5EF4-FFF2-40B4-BE49-F238E27FC236}">
                <a16:creationId xmlns:a16="http://schemas.microsoft.com/office/drawing/2014/main" id="{40E149DA-2FBD-4BE7-42BB-553DD373D9B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61429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Chart</a:t>
            </a:r>
          </a:p>
        </p:txBody>
      </p:sp>
      <p:graphicFrame>
        <p:nvGraphicFramePr>
          <p:cNvPr id="6" name="Chart 5" descr="column chart">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2098510050"/>
              </p:ext>
            </p:extLst>
          </p:nvPr>
        </p:nvGraphicFramePr>
        <p:xfrm>
          <a:off x="515938" y="1616856"/>
          <a:ext cx="6400677" cy="4071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descr="pie chart">
            <a:extLst>
              <a:ext uri="{FF2B5EF4-FFF2-40B4-BE49-F238E27FC236}">
                <a16:creationId xmlns:a16="http://schemas.microsoft.com/office/drawing/2014/main" id="{DCCB6637-D8E6-4BF1-9EF6-E5654DE57B60}"/>
              </a:ext>
            </a:extLst>
          </p:cNvPr>
          <p:cNvGraphicFramePr/>
          <p:nvPr>
            <p:extLst>
              <p:ext uri="{D42A27DB-BD31-4B8C-83A1-F6EECF244321}">
                <p14:modId xmlns:p14="http://schemas.microsoft.com/office/powerpoint/2010/main" val="1467600994"/>
              </p:ext>
            </p:extLst>
          </p:nvPr>
        </p:nvGraphicFramePr>
        <p:xfrm>
          <a:off x="6085314" y="1603524"/>
          <a:ext cx="6106686" cy="4071125"/>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Tree>
    <p:extLst>
      <p:ext uri="{BB962C8B-B14F-4D97-AF65-F5344CB8AC3E}">
        <p14:creationId xmlns:p14="http://schemas.microsoft.com/office/powerpoint/2010/main" val="116993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Table</a:t>
            </a: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778406185"/>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4" name="Slide Number Placeholder 3"/>
          <p:cNvSpPr>
            <a:spLocks noGrp="1"/>
          </p:cNvSpPr>
          <p:nvPr>
            <p:ph type="sldNum" sz="quarter" idx="12"/>
          </p:nvPr>
        </p:nvSpPr>
        <p:spPr/>
        <p:txBody>
          <a:bodyPr/>
          <a:lstStyle/>
          <a:p>
            <a:r>
              <a:rPr lang="en-US" dirty="0"/>
              <a:t>9</a:t>
            </a:r>
          </a:p>
        </p:txBody>
      </p:sp>
    </p:spTree>
    <p:extLst>
      <p:ext uri="{BB962C8B-B14F-4D97-AF65-F5344CB8AC3E}">
        <p14:creationId xmlns:p14="http://schemas.microsoft.com/office/powerpoint/2010/main" val="68865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9990-CEBC-C281-D32B-9DD5514FC17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0FA5AE1-8685-0350-30A9-CDE69783D859}"/>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491E0874-AC6F-B252-C09C-AB19346F390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24862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Presentation title Alt</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Subtitle comes here</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US" dirty="0"/>
              <a:t>Flora@contoso.com</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r>
              <a:rPr lang="en-US" dirty="0"/>
              <a:t>http://www.contoso.com/</a:t>
            </a:r>
          </a:p>
        </p:txBody>
      </p:sp>
    </p:spTree>
    <p:extLst>
      <p:ext uri="{BB962C8B-B14F-4D97-AF65-F5344CB8AC3E}">
        <p14:creationId xmlns:p14="http://schemas.microsoft.com/office/powerpoint/2010/main" val="1124779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16</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System..</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version 01</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endParaRPr lang="en-US" sz="1400" dirty="0"/>
          </a:p>
          <a:p>
            <a:endParaRPr lang="en-US" sz="1400" dirty="0"/>
          </a:p>
          <a:p>
            <a:r>
              <a:rPr lang="en-US" sz="2400" dirty="0"/>
              <a:t>Without obstacles</a:t>
            </a:r>
          </a:p>
        </p:txBody>
      </p:sp>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Version 02</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469867" y="3235297"/>
            <a:ext cx="3445200" cy="2504663"/>
          </a:xfrm>
        </p:spPr>
        <p:txBody>
          <a:bodyPr>
            <a:normAutofit/>
          </a:bodyPr>
          <a:lstStyle/>
          <a:p>
            <a:endParaRPr lang="en-US" sz="1400" dirty="0"/>
          </a:p>
          <a:p>
            <a:endParaRPr lang="en-US" sz="1400" dirty="0"/>
          </a:p>
          <a:p>
            <a:r>
              <a:rPr lang="en-US" sz="2400" dirty="0"/>
              <a:t>With obstacles</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11" name="Picture 10" descr="A computer on a cart">
            <a:extLst>
              <a:ext uri="{FF2B5EF4-FFF2-40B4-BE49-F238E27FC236}">
                <a16:creationId xmlns:a16="http://schemas.microsoft.com/office/drawing/2014/main" id="{6C6E8456-3F26-06C9-7643-34FEFBE71D8B}"/>
              </a:ext>
            </a:extLst>
          </p:cNvPr>
          <p:cNvPicPr>
            <a:picLocks noChangeAspect="1"/>
          </p:cNvPicPr>
          <p:nvPr/>
        </p:nvPicPr>
        <p:blipFill rotWithShape="1">
          <a:blip r:embed="rId7"/>
          <a:srcRect l="158" t="28246" r="14678" b="19002"/>
          <a:stretch/>
        </p:blipFill>
        <p:spPr>
          <a:xfrm>
            <a:off x="4561841" y="1554480"/>
            <a:ext cx="3129280" cy="4439920"/>
          </a:xfrm>
          <a:prstGeom prst="rect">
            <a:avLst/>
          </a:prstGeom>
          <a:ln>
            <a:noFill/>
          </a:ln>
          <a:effectLst>
            <a:softEdge rad="112500"/>
          </a:effectLst>
        </p:spPr>
      </p:pic>
    </p:spTree>
    <p:extLst>
      <p:ext uri="{BB962C8B-B14F-4D97-AF65-F5344CB8AC3E}">
        <p14:creationId xmlns:p14="http://schemas.microsoft.com/office/powerpoint/2010/main" val="460269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version 01</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096009" y="1795424"/>
            <a:ext cx="3554713" cy="750931"/>
          </a:xfrm>
        </p:spPr>
        <p:txBody>
          <a:bodyPr/>
          <a:lstStyle/>
          <a:p>
            <a:r>
              <a:rPr lang="en-US" dirty="0"/>
              <a:t>first..</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182879" y="2763520"/>
            <a:ext cx="5222241" cy="3495040"/>
          </a:xfrm>
        </p:spPr>
        <p:txBody>
          <a:bodyPr/>
          <a:lstStyle/>
          <a:p>
            <a:pPr marL="285750" indent="-285750" algn="just">
              <a:buFont typeface="Arial" panose="020B0604020202020204" pitchFamily="34" charset="0"/>
              <a:buChar char="•"/>
            </a:pPr>
            <a:r>
              <a:rPr lang="en-US" sz="1800" dirty="0"/>
              <a:t> We searched about sensors and their backages like IMU sensors an encoder.</a:t>
            </a:r>
          </a:p>
          <a:p>
            <a:pPr marL="285750" indent="-285750" algn="just">
              <a:buFont typeface="Arial" panose="020B0604020202020204" pitchFamily="34" charset="0"/>
              <a:buChar char="•"/>
            </a:pPr>
            <a:r>
              <a:rPr lang="en-US" sz="1800" dirty="0"/>
              <a:t>We discussed the idea of the calculation code and tried to write it.</a:t>
            </a:r>
          </a:p>
          <a:p>
            <a:pPr marL="285750" indent="-285750" algn="l">
              <a:buFont typeface="Arial" panose="020B0604020202020204" pitchFamily="34" charset="0"/>
              <a:buChar char="•"/>
            </a:pPr>
            <a:r>
              <a:rPr lang="en-US" sz="1800" dirty="0"/>
              <a:t>While testing the code on the rover for the first time “the code tested was supposed to move the rover to a certain point with certain angle.” , the encoder didn’t give correct values only one encoder gave values while the other didn’t change its value which made the rover reach the angle but didn’t stop which indicates that there is maybe a problem in the encoder or it’s connection.</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66045" y="1467385"/>
            <a:ext cx="4497651" cy="2834508"/>
          </a:xfrm>
        </p:spPr>
        <p:txBody>
          <a:bodyPr/>
          <a:lstStyle/>
          <a:p>
            <a:pPr marL="285750" indent="-285750">
              <a:buFont typeface="Arial" panose="020B0604020202020204" pitchFamily="34" charset="0"/>
              <a:buChar char="•"/>
            </a:pPr>
            <a:r>
              <a:rPr lang="en-US" sz="1800" dirty="0"/>
              <a:t>We reached to the goal that to make the rover read the data from a text file and  achieve it .</a:t>
            </a:r>
          </a:p>
          <a:p>
            <a:pPr marL="285750" indent="-285750">
              <a:buFont typeface="Arial" panose="020B0604020202020204" pitchFamily="34" charset="0"/>
              <a:buChar char="•"/>
            </a:pPr>
            <a:r>
              <a:rPr lang="en-US" sz="1800" dirty="0"/>
              <a:t>We tested it and this is the result in the next video </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Finally..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D0B7-35E6-CF0C-6D13-F924B94D2208}"/>
              </a:ext>
            </a:extLst>
          </p:cNvPr>
          <p:cNvSpPr>
            <a:spLocks noGrp="1"/>
          </p:cNvSpPr>
          <p:nvPr>
            <p:ph type="title"/>
          </p:nvPr>
        </p:nvSpPr>
        <p:spPr/>
        <p:txBody>
          <a:bodyPr/>
          <a:lstStyle/>
          <a:p>
            <a:r>
              <a:rPr lang="en-US" dirty="0"/>
              <a:t>Version 02</a:t>
            </a:r>
          </a:p>
        </p:txBody>
      </p:sp>
      <p:sp>
        <p:nvSpPr>
          <p:cNvPr id="3" name="Content Placeholder 2">
            <a:extLst>
              <a:ext uri="{FF2B5EF4-FFF2-40B4-BE49-F238E27FC236}">
                <a16:creationId xmlns:a16="http://schemas.microsoft.com/office/drawing/2014/main" id="{5046CB1C-EBBD-1C8B-91C4-00A181B72188}"/>
              </a:ext>
            </a:extLst>
          </p:cNvPr>
          <p:cNvSpPr>
            <a:spLocks noGrp="1"/>
          </p:cNvSpPr>
          <p:nvPr>
            <p:ph idx="1"/>
          </p:nvPr>
        </p:nvSpPr>
        <p:spPr/>
        <p:txBody>
          <a:bodyPr/>
          <a:lstStyle/>
          <a:p>
            <a:pPr marL="285750" indent="-285750" algn="l">
              <a:buFont typeface="Arial" panose="020B0604020202020204" pitchFamily="34" charset="0"/>
              <a:buChar char="•"/>
            </a:pPr>
            <a:r>
              <a:rPr lang="en-US" sz="1800" dirty="0"/>
              <a:t>We searched about lidar sensor and how we can use it and we wrote its code to minimize its functionality into one array include 3 elements (right, left, forward). </a:t>
            </a:r>
          </a:p>
          <a:p>
            <a:pPr marL="285750" indent="-285750" algn="l">
              <a:buFont typeface="Arial" panose="020B0604020202020204" pitchFamily="34" charset="0"/>
              <a:buChar char="•"/>
            </a:pPr>
            <a:r>
              <a:rPr lang="en-US" sz="1800" dirty="0"/>
              <a:t>We learned about PID system and tried to assume the best case for it and we tested it on the rover as seen at the video.</a:t>
            </a:r>
          </a:p>
          <a:p>
            <a:pPr marL="285750" indent="-28575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C75B61B-C175-0C2E-A8A7-C28BD736F419}"/>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5" name="Content Placeholder 4">
            <a:extLst>
              <a:ext uri="{FF2B5EF4-FFF2-40B4-BE49-F238E27FC236}">
                <a16:creationId xmlns:a16="http://schemas.microsoft.com/office/drawing/2014/main" id="{9041E655-BBD7-8847-C7A2-0421A6A9F4A0}"/>
              </a:ext>
            </a:extLst>
          </p:cNvPr>
          <p:cNvSpPr>
            <a:spLocks noGrp="1"/>
          </p:cNvSpPr>
          <p:nvPr>
            <p:ph idx="15"/>
          </p:nvPr>
        </p:nvSpPr>
        <p:spPr/>
        <p:txBody>
          <a:bodyPr/>
          <a:lstStyle/>
          <a:p>
            <a:r>
              <a:rPr lang="en-US"/>
              <a:t>First..</a:t>
            </a:r>
            <a:endParaRPr lang="en-US" dirty="0"/>
          </a:p>
        </p:txBody>
      </p:sp>
      <p:pic>
        <p:nvPicPr>
          <p:cNvPr id="10" name="Picture Placeholder 28" descr="Pencil">
            <a:extLst>
              <a:ext uri="{FF2B5EF4-FFF2-40B4-BE49-F238E27FC236}">
                <a16:creationId xmlns:a16="http://schemas.microsoft.com/office/drawing/2014/main" id="{19AB2E1C-9CDD-A1B7-3627-12F589B23EB7}"/>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3200" y="1851025"/>
            <a:ext cx="604838" cy="604838"/>
          </a:xfrm>
        </p:spPr>
      </p:pic>
      <p:sp>
        <p:nvSpPr>
          <p:cNvPr id="18" name="Content Placeholder 17">
            <a:extLst>
              <a:ext uri="{FF2B5EF4-FFF2-40B4-BE49-F238E27FC236}">
                <a16:creationId xmlns:a16="http://schemas.microsoft.com/office/drawing/2014/main" id="{E48FCAB6-0DFF-3A69-494F-CE5BD5BDB063}"/>
              </a:ext>
            </a:extLst>
          </p:cNvPr>
          <p:cNvSpPr>
            <a:spLocks noGrp="1"/>
          </p:cNvSpPr>
          <p:nvPr>
            <p:ph idx="19"/>
          </p:nvPr>
        </p:nvSpPr>
        <p:spPr/>
        <p:txBody>
          <a:bodyPr/>
          <a:lstStyle/>
          <a:p>
            <a:endParaRPr lang="en-US"/>
          </a:p>
        </p:txBody>
      </p:sp>
    </p:spTree>
    <p:extLst>
      <p:ext uri="{BB962C8B-B14F-4D97-AF65-F5344CB8AC3E}">
        <p14:creationId xmlns:p14="http://schemas.microsoft.com/office/powerpoint/2010/main" val="391053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6C42-F30B-D022-2F00-4568620B23D6}"/>
              </a:ext>
            </a:extLst>
          </p:cNvPr>
          <p:cNvSpPr>
            <a:spLocks noGrp="1"/>
          </p:cNvSpPr>
          <p:nvPr>
            <p:ph type="title"/>
          </p:nvPr>
        </p:nvSpPr>
        <p:spPr/>
        <p:txBody>
          <a:bodyPr/>
          <a:lstStyle/>
          <a:p>
            <a:r>
              <a:rPr lang="en-US" dirty="0"/>
              <a:t>Version 02</a:t>
            </a:r>
          </a:p>
        </p:txBody>
      </p:sp>
      <p:sp>
        <p:nvSpPr>
          <p:cNvPr id="3" name="Content Placeholder 2">
            <a:extLst>
              <a:ext uri="{FF2B5EF4-FFF2-40B4-BE49-F238E27FC236}">
                <a16:creationId xmlns:a16="http://schemas.microsoft.com/office/drawing/2014/main" id="{D6D322C7-C111-6333-2627-9900C67B3162}"/>
              </a:ext>
            </a:extLst>
          </p:cNvPr>
          <p:cNvSpPr>
            <a:spLocks noGrp="1"/>
          </p:cNvSpPr>
          <p:nvPr>
            <p:ph idx="1"/>
          </p:nvPr>
        </p:nvSpPr>
        <p:spPr/>
        <p:txBody>
          <a:bodyPr/>
          <a:lstStyle/>
          <a:p>
            <a:pPr marL="285750" indent="-285750" algn="l">
              <a:buFont typeface="Arial" panose="020B0604020202020204" pitchFamily="34" charset="0"/>
              <a:buChar char="•"/>
            </a:pPr>
            <a:r>
              <a:rPr lang="en-US" sz="1800" dirty="0"/>
              <a:t>We tested the updated code on rover and it did well but there was an error that the rover after avoiding the obstacle it moved far away from the specific point.</a:t>
            </a:r>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r>
              <a:rPr lang="en-US" sz="1800" dirty="0"/>
              <a:t>The error is obvious at the video .</a:t>
            </a:r>
          </a:p>
        </p:txBody>
      </p:sp>
      <p:sp>
        <p:nvSpPr>
          <p:cNvPr id="4" name="Slide Number Placeholder 3">
            <a:extLst>
              <a:ext uri="{FF2B5EF4-FFF2-40B4-BE49-F238E27FC236}">
                <a16:creationId xmlns:a16="http://schemas.microsoft.com/office/drawing/2014/main" id="{05E1A5F8-9CE0-6E0D-3369-D2AF3297382D}"/>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5" name="Content Placeholder 4">
            <a:extLst>
              <a:ext uri="{FF2B5EF4-FFF2-40B4-BE49-F238E27FC236}">
                <a16:creationId xmlns:a16="http://schemas.microsoft.com/office/drawing/2014/main" id="{0F564823-D11D-D487-1DB1-1F359B5ABE86}"/>
              </a:ext>
            </a:extLst>
          </p:cNvPr>
          <p:cNvSpPr>
            <a:spLocks noGrp="1"/>
          </p:cNvSpPr>
          <p:nvPr>
            <p:ph idx="15"/>
          </p:nvPr>
        </p:nvSpPr>
        <p:spPr/>
        <p:txBody>
          <a:bodyPr/>
          <a:lstStyle/>
          <a:p>
            <a:r>
              <a:rPr lang="en-US" dirty="0"/>
              <a:t>Second..</a:t>
            </a:r>
          </a:p>
        </p:txBody>
      </p:sp>
      <p:sp>
        <p:nvSpPr>
          <p:cNvPr id="6" name="Content Placeholder 5">
            <a:extLst>
              <a:ext uri="{FF2B5EF4-FFF2-40B4-BE49-F238E27FC236}">
                <a16:creationId xmlns:a16="http://schemas.microsoft.com/office/drawing/2014/main" id="{3C98AA4A-C1A6-36F6-DAB2-4DA99AD97A82}"/>
              </a:ext>
            </a:extLst>
          </p:cNvPr>
          <p:cNvSpPr>
            <a:spLocks noGrp="1"/>
          </p:cNvSpPr>
          <p:nvPr>
            <p:ph idx="19"/>
          </p:nvPr>
        </p:nvSpPr>
        <p:spPr/>
        <p:txBody>
          <a:bodyPr/>
          <a:lstStyle/>
          <a:p>
            <a:endParaRPr lang="en-US"/>
          </a:p>
        </p:txBody>
      </p:sp>
      <p:pic>
        <p:nvPicPr>
          <p:cNvPr id="13" name="Picture Placeholder 12">
            <a:extLst>
              <a:ext uri="{FF2B5EF4-FFF2-40B4-BE49-F238E27FC236}">
                <a16:creationId xmlns:a16="http://schemas.microsoft.com/office/drawing/2014/main" id="{D6CE49B9-F791-B610-E964-402BBC1F9676}"/>
              </a:ext>
            </a:extLst>
          </p:cNvPr>
          <p:cNvPicPr>
            <a:picLocks noGrp="1" noChangeAspect="1"/>
          </p:cNvPicPr>
          <p:nvPr>
            <p:ph type="pic" sz="quarter" idx="21"/>
          </p:nvPr>
        </p:nvPicPr>
        <p:blipFill>
          <a:blip r:embed="rId2"/>
          <a:srcRect/>
          <a:stretch>
            <a:fillRect/>
          </a:stretch>
        </p:blipFill>
        <p:spPr>
          <a:prstGeom prst="rect">
            <a:avLst/>
          </a:prstGeom>
        </p:spPr>
      </p:pic>
    </p:spTree>
    <p:extLst>
      <p:ext uri="{BB962C8B-B14F-4D97-AF65-F5344CB8AC3E}">
        <p14:creationId xmlns:p14="http://schemas.microsoft.com/office/powerpoint/2010/main" val="281545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8CF9-855F-750C-1DD9-D5398D6EBBFF}"/>
              </a:ext>
            </a:extLst>
          </p:cNvPr>
          <p:cNvSpPr>
            <a:spLocks noGrp="1"/>
          </p:cNvSpPr>
          <p:nvPr>
            <p:ph type="title"/>
          </p:nvPr>
        </p:nvSpPr>
        <p:spPr/>
        <p:txBody>
          <a:bodyPr/>
          <a:lstStyle/>
          <a:p>
            <a:r>
              <a:rPr lang="en-US" dirty="0"/>
              <a:t>Version 02</a:t>
            </a:r>
          </a:p>
        </p:txBody>
      </p:sp>
      <p:sp>
        <p:nvSpPr>
          <p:cNvPr id="3" name="Content Placeholder 2">
            <a:extLst>
              <a:ext uri="{FF2B5EF4-FFF2-40B4-BE49-F238E27FC236}">
                <a16:creationId xmlns:a16="http://schemas.microsoft.com/office/drawing/2014/main" id="{945DDD1D-E133-0A1E-0E0F-AA995C7CD5B4}"/>
              </a:ext>
            </a:extLst>
          </p:cNvPr>
          <p:cNvSpPr>
            <a:spLocks noGrp="1"/>
          </p:cNvSpPr>
          <p:nvPr>
            <p:ph idx="1"/>
          </p:nvPr>
        </p:nvSpPr>
        <p:spPr/>
        <p:txBody>
          <a:bodyPr/>
          <a:lstStyle/>
          <a:p>
            <a:pPr marL="285750" indent="-285750" algn="l">
              <a:buFont typeface="Arial" panose="020B0604020202020204" pitchFamily="34" charset="0"/>
              <a:buChar char="•"/>
            </a:pPr>
            <a:r>
              <a:rPr lang="en-US" sz="1800" dirty="0"/>
              <a:t>We checked the error and updated the code to calculate the distance again after avoiding the obstacle.</a:t>
            </a:r>
          </a:p>
          <a:p>
            <a:pPr marL="285750" indent="-285750">
              <a:buFont typeface="Arial" panose="020B0604020202020204" pitchFamily="34" charset="0"/>
              <a:buChar char="•"/>
            </a:pPr>
            <a:endParaRPr lang="en-US" sz="1800" dirty="0"/>
          </a:p>
          <a:p>
            <a:pPr marL="285750" indent="-285750" algn="l">
              <a:buFont typeface="Arial" panose="020B0604020202020204" pitchFamily="34" charset="0"/>
              <a:buChar char="•"/>
            </a:pPr>
            <a:r>
              <a:rPr lang="en-US" sz="1800" dirty="0"/>
              <a:t>We tested the final code on rover and here is the result at the video.</a:t>
            </a:r>
          </a:p>
        </p:txBody>
      </p:sp>
      <p:sp>
        <p:nvSpPr>
          <p:cNvPr id="4" name="Slide Number Placeholder 3">
            <a:extLst>
              <a:ext uri="{FF2B5EF4-FFF2-40B4-BE49-F238E27FC236}">
                <a16:creationId xmlns:a16="http://schemas.microsoft.com/office/drawing/2014/main" id="{5AB0DD6F-4948-4AF1-446F-5F0ABA5B4CE5}"/>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sp>
        <p:nvSpPr>
          <p:cNvPr id="5" name="Content Placeholder 4">
            <a:extLst>
              <a:ext uri="{FF2B5EF4-FFF2-40B4-BE49-F238E27FC236}">
                <a16:creationId xmlns:a16="http://schemas.microsoft.com/office/drawing/2014/main" id="{C4C5DE4D-5BD1-4EA0-2563-1FF0679586CC}"/>
              </a:ext>
            </a:extLst>
          </p:cNvPr>
          <p:cNvSpPr>
            <a:spLocks noGrp="1"/>
          </p:cNvSpPr>
          <p:nvPr>
            <p:ph idx="15"/>
          </p:nvPr>
        </p:nvSpPr>
        <p:spPr/>
        <p:txBody>
          <a:bodyPr/>
          <a:lstStyle/>
          <a:p>
            <a:r>
              <a:rPr lang="en-US" dirty="0"/>
              <a:t>Finally..</a:t>
            </a:r>
          </a:p>
        </p:txBody>
      </p:sp>
      <p:pic>
        <p:nvPicPr>
          <p:cNvPr id="13" name="Picture Placeholder 12">
            <a:extLst>
              <a:ext uri="{FF2B5EF4-FFF2-40B4-BE49-F238E27FC236}">
                <a16:creationId xmlns:a16="http://schemas.microsoft.com/office/drawing/2014/main" id="{24CAEBA9-42B4-10B1-C69E-9DC14E1389AA}"/>
              </a:ext>
            </a:extLst>
          </p:cNvPr>
          <p:cNvPicPr>
            <a:picLocks noGrp="1" noChangeAspect="1"/>
          </p:cNvPicPr>
          <p:nvPr>
            <p:ph type="pic" sz="quarter" idx="21"/>
          </p:nvPr>
        </p:nvPicPr>
        <p:blipFill>
          <a:blip r:embed="rId4"/>
          <a:srcRect/>
          <a:stretch>
            <a:fillRect/>
          </a:stretch>
        </p:blipFill>
        <p:spPr>
          <a:prstGeom prst="rect">
            <a:avLst/>
          </a:prstGeom>
        </p:spPr>
      </p:pic>
      <p:pic>
        <p:nvPicPr>
          <p:cNvPr id="20" name="WhatsApp Video 2024-05-09 at 17.52.59_601eb0ad">
            <a:hlinkClick r:id="" action="ppaction://media"/>
            <a:extLst>
              <a:ext uri="{FF2B5EF4-FFF2-40B4-BE49-F238E27FC236}">
                <a16:creationId xmlns:a16="http://schemas.microsoft.com/office/drawing/2014/main" id="{CA8C1C34-DA4F-59DD-EB88-EB5FEAB9BA02}"/>
              </a:ext>
            </a:extLst>
          </p:cNvPr>
          <p:cNvPicPr>
            <a:picLocks noGrp="1" noChangeAspect="1"/>
          </p:cNvPicPr>
          <p:nvPr>
            <p:ph idx="19"/>
            <a:videoFile r:link="rId2"/>
            <p:extLst>
              <p:ext uri="{DAA4B4D4-6D71-4841-9C94-3DE7FCFB9230}">
                <p14:media xmlns:p14="http://schemas.microsoft.com/office/powerpoint/2010/main" r:embed="rId1"/>
              </p:ext>
            </p:extLst>
          </p:nvPr>
        </p:nvPicPr>
        <p:blipFill>
          <a:blip r:embed="rId5"/>
          <a:stretch>
            <a:fillRect/>
          </a:stretch>
        </p:blipFill>
        <p:spPr>
          <a:xfrm>
            <a:off x="7416131" y="914400"/>
            <a:ext cx="4259931" cy="5090775"/>
          </a:xfrm>
        </p:spPr>
      </p:pic>
    </p:spTree>
    <p:extLst>
      <p:ext uri="{BB962C8B-B14F-4D97-AF65-F5344CB8AC3E}">
        <p14:creationId xmlns:p14="http://schemas.microsoft.com/office/powerpoint/2010/main" val="359816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9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pic>
        <p:nvPicPr>
          <p:cNvPr id="17" name="Picture Placeholder 16" descr="man posing for portrait">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sz="1800" cap="none" dirty="0"/>
              <a:t>Mohamed Naguib</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a:xfrm>
            <a:off x="534324" y="4156577"/>
            <a:ext cx="2588705" cy="1749005"/>
          </a:xfrm>
        </p:spPr>
        <p:txBody>
          <a:bodyPr/>
          <a:lstStyle/>
          <a:p>
            <a:r>
              <a:rPr lang="en-US" sz="1800" dirty="0"/>
              <a:t>Team director </a:t>
            </a:r>
          </a:p>
          <a:p>
            <a:endParaRPr lang="en-US" dirty="0"/>
          </a:p>
        </p:txBody>
      </p:sp>
      <p:pic>
        <p:nvPicPr>
          <p:cNvPr id="19" name="Picture Placeholder 18" descr="woman posing for portrait while texting">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extLst>
              <a:ext uri="{28A0092B-C50C-407E-A947-70E740481C1C}">
                <a14:useLocalDpi xmlns:a14="http://schemas.microsoft.com/office/drawing/2010/main"/>
              </a:ext>
            </a:extLst>
          </a:blip>
          <a:srcRect/>
          <a:stretch>
            <a:fillRect/>
          </a:stretch>
        </p:blipFill>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sz="1800" cap="none" dirty="0"/>
              <a:t>Nourhan Ali</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a:xfrm>
            <a:off x="3386707" y="4157714"/>
            <a:ext cx="2588705" cy="1749005"/>
          </a:xfrm>
        </p:spPr>
        <p:txBody>
          <a:bodyPr/>
          <a:lstStyle/>
          <a:p>
            <a:r>
              <a:rPr lang="en-US" sz="1800" dirty="0"/>
              <a:t>Team member</a:t>
            </a:r>
          </a:p>
          <a:p>
            <a:endParaRPr lang="en-US" dirty="0"/>
          </a:p>
        </p:txBody>
      </p:sp>
      <p:pic>
        <p:nvPicPr>
          <p:cNvPr id="21" name="Picture Placeholder 20" descr="man laughing and looking down">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extLst>
              <a:ext uri="{28A0092B-C50C-407E-A947-70E740481C1C}">
                <a14:useLocalDpi xmlns:a14="http://schemas.microsoft.com/office/drawing/2010/main"/>
              </a:ext>
            </a:extLst>
          </a:blip>
          <a:srcRect/>
          <a:stretch>
            <a:fillRect/>
          </a:stretch>
        </p:blipFill>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sz="1800" cap="none" dirty="0"/>
              <a:t>Yaseen</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a:xfrm>
            <a:off x="6216588" y="4156577"/>
            <a:ext cx="2588705" cy="1749005"/>
          </a:xfrm>
        </p:spPr>
        <p:txBody>
          <a:bodyPr/>
          <a:lstStyle/>
          <a:p>
            <a:r>
              <a:rPr lang="en-US" sz="1800" dirty="0"/>
              <a:t>Team member</a:t>
            </a:r>
          </a:p>
          <a:p>
            <a:endParaRPr lang="en-US" dirty="0"/>
          </a:p>
        </p:txBody>
      </p:sp>
      <p:pic>
        <p:nvPicPr>
          <p:cNvPr id="23" name="Picture Placeholder 22" descr="woman posing for portrait">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a:extLst>
              <a:ext uri="{28A0092B-C50C-407E-A947-70E740481C1C}">
                <a14:useLocalDpi xmlns:a14="http://schemas.microsoft.com/office/drawing/2010/main"/>
              </a:ext>
            </a:extLst>
          </a:blip>
          <a:srcRect/>
          <a:stretch>
            <a:fillRect/>
          </a:stretch>
        </p:blipFill>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sz="1800" cap="none" dirty="0"/>
              <a:t>Salma Hamdy</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a:xfrm>
            <a:off x="9068971" y="4156576"/>
            <a:ext cx="2588705" cy="1749005"/>
          </a:xfrm>
        </p:spPr>
        <p:txBody>
          <a:bodyPr/>
          <a:lstStyle/>
          <a:p>
            <a:r>
              <a:rPr lang="en-US" sz="1800" dirty="0"/>
              <a:t>Team member</a:t>
            </a:r>
          </a:p>
          <a:p>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5634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t>Stage 02</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a:t>Mind cloud</a:t>
            </a:r>
          </a:p>
        </p:txBody>
      </p:sp>
      <p:pic>
        <p:nvPicPr>
          <p:cNvPr id="11" name="Picture Placeholder 10" descr="A computer on a cart&#10;&#10;Description automatically generated">
            <a:extLst>
              <a:ext uri="{FF2B5EF4-FFF2-40B4-BE49-F238E27FC236}">
                <a16:creationId xmlns:a16="http://schemas.microsoft.com/office/drawing/2014/main" id="{A5CD060B-7D2E-7247-AEA2-2C120EBFA5BD}"/>
              </a:ext>
            </a:extLst>
          </p:cNvPr>
          <p:cNvPicPr>
            <a:picLocks noGrp="1" noChangeAspect="1"/>
          </p:cNvPicPr>
          <p:nvPr>
            <p:ph type="pic" sz="quarter" idx="10"/>
          </p:nvPr>
        </p:nvPicPr>
        <p:blipFill rotWithShape="1">
          <a:blip r:embed="rId3"/>
          <a:srcRect l="-287" t="-1361" r="-902" b="1197"/>
          <a:stretch/>
        </p:blipFill>
        <p:spPr>
          <a:xfrm>
            <a:off x="655780" y="687441"/>
            <a:ext cx="5901371" cy="5483117"/>
          </a:xfrm>
          <a:prstGeom prst="ellipse">
            <a:avLst/>
          </a:prstGeom>
          <a:ln>
            <a:noFill/>
          </a:ln>
          <a:effectLst>
            <a:softEdge rad="112500"/>
          </a:effectLst>
        </p:spPr>
      </p:pic>
    </p:spTree>
    <p:extLst>
      <p:ext uri="{BB962C8B-B14F-4D97-AF65-F5344CB8AC3E}">
        <p14:creationId xmlns:p14="http://schemas.microsoft.com/office/powerpoint/2010/main" val="2928802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Section divider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Tree>
    <p:extLst>
      <p:ext uri="{BB962C8B-B14F-4D97-AF65-F5344CB8AC3E}">
        <p14:creationId xmlns:p14="http://schemas.microsoft.com/office/powerpoint/2010/main" val="3187533055"/>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F0C3F80891CD4A961DD9A812F607B4" ma:contentTypeVersion="4" ma:contentTypeDescription="Create a new document." ma:contentTypeScope="" ma:versionID="3fc552dfccfa1de90ded49102282cce6">
  <xsd:schema xmlns:xsd="http://www.w3.org/2001/XMLSchema" xmlns:xs="http://www.w3.org/2001/XMLSchema" xmlns:p="http://schemas.microsoft.com/office/2006/metadata/properties" xmlns:ns3="9326711b-cc16-4cce-89e4-90d422226bda" targetNamespace="http://schemas.microsoft.com/office/2006/metadata/properties" ma:root="true" ma:fieldsID="647dc31432b4f1a143d1f38a6c521e00" ns3:_="">
    <xsd:import namespace="9326711b-cc16-4cce-89e4-90d422226bda"/>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26711b-cc16-4cce-89e4-90d422226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DE173D8F-5F6A-4DBA-9E6F-50C3CD26F6F0}">
  <ds:schemaRefs>
    <ds:schemaRef ds:uri="http://schemas.microsoft.com/office/2006/metadata/contentType"/>
    <ds:schemaRef ds:uri="http://schemas.microsoft.com/office/2006/metadata/properties/metaAttributes"/>
    <ds:schemaRef ds:uri="http://www.w3.org/2000/xmlns/"/>
    <ds:schemaRef ds:uri="http://www.w3.org/2001/XMLSchema"/>
    <ds:schemaRef ds:uri="9326711b-cc16-4cce-89e4-90d422226bda"/>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www.w3.org/2000/xmln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146</TotalTime>
  <Words>485</Words>
  <Application>Microsoft Office PowerPoint</Application>
  <PresentationFormat>Widescreen</PresentationFormat>
  <Paragraphs>132</Paragraphs>
  <Slides>16</Slides>
  <Notes>12</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Stage.. 2</vt:lpstr>
      <vt:lpstr>System..</vt:lpstr>
      <vt:lpstr>version 01</vt:lpstr>
      <vt:lpstr>Version 02</vt:lpstr>
      <vt:lpstr>Version 02</vt:lpstr>
      <vt:lpstr>Version 02</vt:lpstr>
      <vt:lpstr>team</vt:lpstr>
      <vt:lpstr>Thank you</vt:lpstr>
      <vt:lpstr>Section divider</vt:lpstr>
      <vt:lpstr>PowerPoint Presentation</vt:lpstr>
      <vt:lpstr>Chart</vt:lpstr>
      <vt:lpstr>Table</vt:lpstr>
      <vt:lpstr>PowerPoint Presentation</vt:lpstr>
      <vt:lpstr>Presentation title Alt</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2</dc:title>
  <dc:creator>نورهان على عبدالقادر مصطفى</dc:creator>
  <cp:lastModifiedBy>yaseen islam</cp:lastModifiedBy>
  <cp:revision>4</cp:revision>
  <dcterms:created xsi:type="dcterms:W3CDTF">2024-05-09T12:43:00Z</dcterms:created>
  <dcterms:modified xsi:type="dcterms:W3CDTF">2024-08-15T09:24:11Z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0x010100D5F0C3F80891CD4A961DD9A812F607B4</vt:lpwstr>
  </property>
</Properties>
</file>